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omments/modernComment_13F_91D34D78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308" r:id="rId4"/>
    <p:sldId id="310" r:id="rId5"/>
    <p:sldId id="313" r:id="rId6"/>
    <p:sldId id="317" r:id="rId7"/>
    <p:sldId id="314" r:id="rId8"/>
    <p:sldId id="316" r:id="rId9"/>
    <p:sldId id="318" r:id="rId10"/>
    <p:sldId id="319" r:id="rId11"/>
    <p:sldId id="320" r:id="rId12"/>
    <p:sldId id="328" r:id="rId13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6FE4146-D201-3A32-CD6B-BEF994CEF5BB}" name="AránValles Pm" initials="AP" userId="b3d6e10edbc60f2c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34" autoAdjust="0"/>
    <p:restoredTop sz="94660"/>
  </p:normalViewPr>
  <p:slideViewPr>
    <p:cSldViewPr snapToGrid="0">
      <p:cViewPr varScale="1">
        <p:scale>
          <a:sx n="75" d="100"/>
          <a:sy n="75" d="100"/>
        </p:scale>
        <p:origin x="89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microsoft.com/office/2018/10/relationships/authors" Target="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omments/modernComment_13F_91D34D7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28E5909-DD3D-4BDF-BBFE-0195A79F82D5}" authorId="{66FE4146-D201-3A32-CD6B-BEF994CEF5BB}" created="2025-01-23T23:17:26.849">
    <pc:sldMkLst xmlns:pc="http://schemas.microsoft.com/office/powerpoint/2013/main/command">
      <pc:docMk/>
      <pc:sldMk cId="2446544248" sldId="319"/>
    </pc:sldMkLst>
    <p188:txBody>
      <a:bodyPr/>
      <a:lstStyle/>
      <a:p>
        <a:r>
          <a:rPr lang="es-MX"/>
          <a:t>Enviado 23 ene 2025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FB9DB5-8EE8-29D1-2078-AFA597D29A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F79C422-72F9-1128-8152-1BDC9B4413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0CCAC1A-C36C-988E-6CBD-02C3231DC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9963-6552-4B0C-A921-C6C4116793CA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039884D-4463-480E-63DC-F8B3FFEE5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96BE177-F01C-A380-F1DE-8025C4494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F8B6F-D579-4BB4-ABDF-0E725AC3639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0059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14B165-D0EB-0D87-B7F7-D6536BBCD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5E61CDF-5CF1-70B7-69E4-4EAEE6A72D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F7EE6D-2E51-9BDE-9442-6E9BD0CC9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9963-6552-4B0C-A921-C6C4116793CA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791ABF-A52B-81BE-FFBB-C62A1D016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39D92E-11AB-D08E-E28A-D243A19DC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F8B6F-D579-4BB4-ABDF-0E725AC3639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95783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A093FB8-66F4-F802-50C6-A28ABF2937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4BCC9CE-5D0E-634B-6830-37E7DDC773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4045D9-0329-0E96-FCDF-99C4F3B4B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9963-6552-4B0C-A921-C6C4116793CA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3853772-E770-B421-89FC-AD1C273E6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743E516-B38D-A2C9-7B56-B3B4318E1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F8B6F-D579-4BB4-ABDF-0E725AC3639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26611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50CED-0A06-466A-BB72-396FF4D66A61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B9A71-C80A-4315-8B21-1D7EC736FE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05329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50CED-0A06-466A-BB72-396FF4D66A61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B9A71-C80A-4315-8B21-1D7EC736FE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038989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50CED-0A06-466A-BB72-396FF4D66A61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B9A71-C80A-4315-8B21-1D7EC736FE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56214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50CED-0A06-466A-BB72-396FF4D66A61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B9A71-C80A-4315-8B21-1D7EC736FE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422692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50CED-0A06-466A-BB72-396FF4D66A61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B9A71-C80A-4315-8B21-1D7EC736FE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634312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50CED-0A06-466A-BB72-396FF4D66A61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B9A71-C80A-4315-8B21-1D7EC736FE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547618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50CED-0A06-466A-BB72-396FF4D66A61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B9A71-C80A-4315-8B21-1D7EC736FE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192315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50CED-0A06-466A-BB72-396FF4D66A61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B9A71-C80A-4315-8B21-1D7EC736FE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75226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757D25-CECE-62A5-B507-952B4D37B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806033-4E73-1E77-EE0C-C22B494F81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588B9B2-FB8A-A1F3-4A4D-3ABAE209B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9963-6552-4B0C-A921-C6C4116793CA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D2DF5DB-E625-DC10-5EC5-0F1176A8A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B93843-0E09-9C0A-485C-A909F044F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F8B6F-D579-4BB4-ABDF-0E725AC3639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668868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50CED-0A06-466A-BB72-396FF4D66A61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B9A71-C80A-4315-8B21-1D7EC736FE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557824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50CED-0A06-466A-BB72-396FF4D66A61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B9A71-C80A-4315-8B21-1D7EC736FE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623189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50CED-0A06-466A-BB72-396FF4D66A61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B9A71-C80A-4315-8B21-1D7EC736FE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56699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CD5EDA-A27C-957C-486F-64DCCCCBD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95382D7-663B-0C58-8E9D-652B68CC3C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E642050-CA26-59A8-C169-16C8B7955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9963-6552-4B0C-A921-C6C4116793CA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681172-772F-E777-FEF6-92F21145F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A1E1D19-3AD8-0EA2-1558-104F11E5B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F8B6F-D579-4BB4-ABDF-0E725AC3639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31959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6C668B-8E4A-8705-7901-C9CE59386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4247BC9-6651-5B9F-746C-28A4AB8BCB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A0ECB47-084B-B978-AE62-474A483D4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DB00EE1-4F51-3668-4D47-C3297C25C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9963-6552-4B0C-A921-C6C4116793CA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DC989D5-FF6D-5211-20D2-1CDC74240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AC7FDFC-4E31-F962-8AAC-6F3726B8C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F8B6F-D579-4BB4-ABDF-0E725AC3639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36181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7AE282-A583-B30C-11FA-F453F57EE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BDC2B62-6A9F-DDC1-9CFF-8C121E117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8365FFC-DFAC-FCFE-8091-B66020E306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A4F616D-474B-082C-5CE3-B2863F9E47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2C0D803-215D-DFFF-94DD-C327B124A1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45E7841-3E93-D24F-D263-6529BEC85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9963-6552-4B0C-A921-C6C4116793CA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5FE9B2C-F4E8-1FB0-1355-1217CE13B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F01BE37-21B6-9DB2-3CE2-7AFE5F881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F8B6F-D579-4BB4-ABDF-0E725AC3639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41579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6B66CF-0986-A472-EA24-952CBC512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6A6D024-314C-59D1-3168-646B52DCE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9963-6552-4B0C-A921-C6C4116793CA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472CB4C-A5A0-7AAD-158C-91C93A950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A71A336-4328-B565-DBA9-20BAC125C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F8B6F-D579-4BB4-ABDF-0E725AC3639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51207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E6AB5FA-EFAB-4E37-C756-3E283027A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9963-6552-4B0C-A921-C6C4116793CA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153D0CB-2CF6-D708-08D9-9F706FADC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A870A09-0E8C-5B24-D2D5-54360D52F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F8B6F-D579-4BB4-ABDF-0E725AC3639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55206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F63543-F7FB-4E2E-632B-C68E10056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55B990B-8784-D542-E5FD-F73ABFFF1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50251A0-8DD1-5F40-F644-AF37B850FF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E4F117F-021D-76A3-13E3-8E00B7B84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9963-6552-4B0C-A921-C6C4116793CA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DD0D0D0-B4B5-8075-FB45-1D0D72FC6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CB66F0B-7EF3-1BA2-9415-DFD490CED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F8B6F-D579-4BB4-ABDF-0E725AC3639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51208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E94D26-145C-9FC6-C903-EC46F6C92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C58AEA0-13B3-DCB1-FB66-B54A8D6CE1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9D10F6-80C9-753B-CF69-3125D7CEBF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4776EF5-97C1-D229-3B34-E374ECB7D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9963-6552-4B0C-A921-C6C4116793CA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906FD8C-8415-2897-0E58-789EE08CB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020519F-4201-A176-EA63-CD6A9CA13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F8B6F-D579-4BB4-ABDF-0E725AC3639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3076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69D12FB-C44D-7A37-95FD-E661FB7DA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7CF7B5A-CFCA-3D10-99D1-00B29FBE18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C7BF7B-26F0-BBC0-C5A1-A635746AA6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B69963-6552-4B0C-A921-C6C4116793CA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FEA35E-FF4C-DC76-23A2-FE83FBCC1D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108BF7-184D-1E1D-D02D-C70AED1E36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2F8B6F-D579-4BB4-ABDF-0E725AC3639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92506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B50CED-0A06-466A-BB72-396FF4D66A61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B9A71-C80A-4315-8B21-1D7EC736FE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17223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microsoft.com/office/2007/relationships/hdphoto" Target="../media/hdphoto5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microsoft.com/office/2007/relationships/hdphoto" Target="../media/hdphoto2.wdp"/><Relationship Id="rId10" Type="http://schemas.microsoft.com/office/2007/relationships/hdphoto" Target="../media/hdphoto4.wdp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microsoft.com/office/2007/relationships/hdphoto" Target="../media/hdphoto6.wdp"/><Relationship Id="rId3" Type="http://schemas.microsoft.com/office/2007/relationships/hdphoto" Target="../media/hdphoto4.wdp"/><Relationship Id="rId7" Type="http://schemas.microsoft.com/office/2007/relationships/hdphoto" Target="../media/hdphoto2.wdp"/><Relationship Id="rId12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.png"/><Relationship Id="rId11" Type="http://schemas.microsoft.com/office/2007/relationships/hdphoto" Target="../media/hdphoto5.wdp"/><Relationship Id="rId5" Type="http://schemas.microsoft.com/office/2007/relationships/hdphoto" Target="../media/hdphoto1.wdp"/><Relationship Id="rId10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microsoft.com/office/2007/relationships/hdphoto" Target="../media/hdphoto3.wdp"/><Relationship Id="rId1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microsoft.com/office/2018/10/relationships/comments" Target="../comments/modernComment_13F_91D34D7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51399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EB24E7F-1B44-5D2F-EF5F-7C0A82BC8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1" y="51684"/>
            <a:ext cx="6039730" cy="677818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853C12E-0156-EC95-E0DD-15574413D5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4069" y="67466"/>
            <a:ext cx="6041660" cy="6779340"/>
          </a:xfrm>
          <a:prstGeom prst="rect">
            <a:avLst/>
          </a:prstGeom>
        </p:spPr>
      </p:pic>
      <p:sp>
        <p:nvSpPr>
          <p:cNvPr id="5" name="Marco 4">
            <a:extLst>
              <a:ext uri="{FF2B5EF4-FFF2-40B4-BE49-F238E27FC236}">
                <a16:creationId xmlns:a16="http://schemas.microsoft.com/office/drawing/2014/main" id="{E759EA97-AA81-CDC5-4596-2A899685E3EE}"/>
              </a:ext>
            </a:extLst>
          </p:cNvPr>
          <p:cNvSpPr/>
          <p:nvPr/>
        </p:nvSpPr>
        <p:spPr>
          <a:xfrm>
            <a:off x="56271" y="53398"/>
            <a:ext cx="12079458" cy="6762398"/>
          </a:xfrm>
          <a:prstGeom prst="frame">
            <a:avLst>
              <a:gd name="adj1" fmla="val 1475"/>
            </a:avLst>
          </a:prstGeom>
          <a:solidFill>
            <a:srgbClr val="00B050"/>
          </a:solidFill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Lágrima 5">
            <a:extLst>
              <a:ext uri="{FF2B5EF4-FFF2-40B4-BE49-F238E27FC236}">
                <a16:creationId xmlns:a16="http://schemas.microsoft.com/office/drawing/2014/main" id="{E086C87C-40CA-0FD6-B8BF-5548DAFB30FC}"/>
              </a:ext>
            </a:extLst>
          </p:cNvPr>
          <p:cNvSpPr/>
          <p:nvPr/>
        </p:nvSpPr>
        <p:spPr>
          <a:xfrm>
            <a:off x="4389120" y="576775"/>
            <a:ext cx="6822831" cy="5704450"/>
          </a:xfrm>
          <a:prstGeom prst="teardrop">
            <a:avLst>
              <a:gd name="adj" fmla="val 110431"/>
            </a:avLst>
          </a:prstGeom>
          <a:solidFill>
            <a:srgbClr val="000000">
              <a:alpha val="69804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4F2079D-6AC4-8FF5-0314-F485CB991768}"/>
              </a:ext>
            </a:extLst>
          </p:cNvPr>
          <p:cNvSpPr txBox="1"/>
          <p:nvPr/>
        </p:nvSpPr>
        <p:spPr>
          <a:xfrm>
            <a:off x="5071403" y="1421848"/>
            <a:ext cx="609834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+mn-cs"/>
              </a:rPr>
              <a:t>“Reforzarnos mediante un esquema nuevo, creando nuevos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+mn-cs"/>
              </a:rPr>
              <a:t>horizontes, nuevos paradigmas, nuevos caminos que recorrer.”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AF085BD-8E41-3970-4E4C-261A62583E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7474" y="1841026"/>
            <a:ext cx="1080209" cy="1054825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5DFB31F5-88D7-5E38-6356-ED636410BBC0}"/>
              </a:ext>
            </a:extLst>
          </p:cNvPr>
          <p:cNvSpPr/>
          <p:nvPr/>
        </p:nvSpPr>
        <p:spPr>
          <a:xfrm rot="16200000">
            <a:off x="1240368" y="1439758"/>
            <a:ext cx="3044936" cy="291218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ircle">
              <a:avLst>
                <a:gd name="adj" fmla="val 10872752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A271A04-A51A-131C-6F5D-728276AF0B5B}"/>
              </a:ext>
            </a:extLst>
          </p:cNvPr>
          <p:cNvSpPr txBox="1"/>
          <p:nvPr/>
        </p:nvSpPr>
        <p:spPr>
          <a:xfrm>
            <a:off x="1600207" y="2917219"/>
            <a:ext cx="208670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3CB2F2D-F4EF-BA02-3D68-B7B830B78783}"/>
              </a:ext>
            </a:extLst>
          </p:cNvPr>
          <p:cNvSpPr txBox="1"/>
          <p:nvPr/>
        </p:nvSpPr>
        <p:spPr>
          <a:xfrm>
            <a:off x="902100" y="4807391"/>
            <a:ext cx="37909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1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1" u="none" strike="noStrike" kern="1200" cap="none" spc="30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Interdimensional</a:t>
            </a:r>
            <a:r>
              <a:rPr kumimoji="0" lang="es-MX" sz="2400" b="1" i="1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1298</a:t>
            </a:r>
          </a:p>
        </p:txBody>
      </p:sp>
      <p:sp>
        <p:nvSpPr>
          <p:cNvPr id="11" name="Onda 10">
            <a:extLst>
              <a:ext uri="{FF2B5EF4-FFF2-40B4-BE49-F238E27FC236}">
                <a16:creationId xmlns:a16="http://schemas.microsoft.com/office/drawing/2014/main" id="{09545E1A-2995-AC90-22EC-0FA2809E6DFD}"/>
              </a:ext>
            </a:extLst>
          </p:cNvPr>
          <p:cNvSpPr/>
          <p:nvPr/>
        </p:nvSpPr>
        <p:spPr>
          <a:xfrm rot="20613381">
            <a:off x="7663534" y="5689294"/>
            <a:ext cx="2324559" cy="627961"/>
          </a:xfrm>
          <a:prstGeom prst="wave">
            <a:avLst/>
          </a:prstGeom>
          <a:solidFill>
            <a:srgbClr val="00B0F0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RASBEK</a:t>
            </a:r>
          </a:p>
        </p:txBody>
      </p:sp>
    </p:spTree>
    <p:extLst>
      <p:ext uri="{BB962C8B-B14F-4D97-AF65-F5344CB8AC3E}">
        <p14:creationId xmlns:p14="http://schemas.microsoft.com/office/powerpoint/2010/main" val="19475953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150CA-C226-4A24-3ADB-55C15616C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2875794F-DAAC-902E-2019-2621CEC5C3E9}"/>
              </a:ext>
            </a:extLst>
          </p:cNvPr>
          <p:cNvSpPr/>
          <p:nvPr/>
        </p:nvSpPr>
        <p:spPr>
          <a:xfrm>
            <a:off x="88739" y="144684"/>
            <a:ext cx="12014522" cy="6713316"/>
          </a:xfrm>
          <a:prstGeom prst="rect">
            <a:avLst/>
          </a:prstGeom>
          <a:solidFill>
            <a:schemeClr val="accent5">
              <a:lumMod val="75000"/>
            </a:schemeClr>
          </a:solidFill>
          <a:effectLst>
            <a:glow rad="101600">
              <a:srgbClr val="00B0F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DE8A5752-0928-B113-D8C6-2CEACB865B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7934" y="1585431"/>
            <a:ext cx="1080209" cy="1054825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7A1028F4-339B-C669-16A1-EEF4A7EE6D8E}"/>
              </a:ext>
            </a:extLst>
          </p:cNvPr>
          <p:cNvSpPr/>
          <p:nvPr/>
        </p:nvSpPr>
        <p:spPr>
          <a:xfrm>
            <a:off x="7142981" y="5249587"/>
            <a:ext cx="2903843" cy="949003"/>
          </a:xfrm>
          <a:prstGeom prst="ellipse">
            <a:avLst/>
          </a:prstGeom>
          <a:solidFill>
            <a:srgbClr val="97E4FF">
              <a:alpha val="63137"/>
            </a:srgbClr>
          </a:solidFill>
          <a:ln>
            <a:noFill/>
          </a:ln>
          <a:effectLst>
            <a:glow rad="228600">
              <a:srgbClr val="00B0F0">
                <a:alpha val="40000"/>
              </a:srgbClr>
            </a:glow>
            <a:outerShdw blurRad="225425" dist="50800" dir="5220000" algn="ctr">
              <a:srgbClr val="000000">
                <a:alpha val="3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RASBEK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A743AA89-813A-B6BA-4B2F-6B838FAECBFB}"/>
              </a:ext>
            </a:extLst>
          </p:cNvPr>
          <p:cNvSpPr txBox="1"/>
          <p:nvPr/>
        </p:nvSpPr>
        <p:spPr>
          <a:xfrm>
            <a:off x="300296" y="5535770"/>
            <a:ext cx="26178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</a:t>
            </a:r>
            <a:r>
              <a:rPr kumimoji="0" lang="es-MX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Interdimensional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1317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D88E9D4-84B9-F9E9-563C-16BE5ABEC1F7}"/>
              </a:ext>
            </a:extLst>
          </p:cNvPr>
          <p:cNvSpPr txBox="1"/>
          <p:nvPr/>
        </p:nvSpPr>
        <p:spPr>
          <a:xfrm>
            <a:off x="4560426" y="940695"/>
            <a:ext cx="71415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“…la unidad de vuestro pensamiento  y corazones repercuten en una fuerza mayúscula hacia el autodescubrimiento.”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1BF215D8-9855-9396-1DA1-AF79993DF3C8}"/>
              </a:ext>
            </a:extLst>
          </p:cNvPr>
          <p:cNvSpPr/>
          <p:nvPr/>
        </p:nvSpPr>
        <p:spPr>
          <a:xfrm rot="16200000">
            <a:off x="878720" y="1184163"/>
            <a:ext cx="3044936" cy="291218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ircle">
              <a:avLst>
                <a:gd name="adj" fmla="val 10872752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pattFill prst="pct50">
                  <a:fgClr>
                    <a:srgbClr val="5B9BD5"/>
                  </a:fgClr>
                  <a:bgClr>
                    <a:srgbClr val="5B9BD5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384A0D5-9EBD-4D2D-AB06-F29A5D2338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6951" y="3091162"/>
            <a:ext cx="1830264" cy="1830264"/>
          </a:xfrm>
          <a:prstGeom prst="rect">
            <a:avLst/>
          </a:prstGeom>
          <a:effectLst>
            <a:glow rad="101600">
              <a:srgbClr val="00B0F0">
                <a:alpha val="60000"/>
              </a:srgbClr>
            </a:glow>
          </a:effectLst>
        </p:spPr>
      </p:pic>
      <p:sp>
        <p:nvSpPr>
          <p:cNvPr id="7" name="Marco 6">
            <a:extLst>
              <a:ext uri="{FF2B5EF4-FFF2-40B4-BE49-F238E27FC236}">
                <a16:creationId xmlns:a16="http://schemas.microsoft.com/office/drawing/2014/main" id="{90580074-39FB-1881-ADB0-E31D7924C4B0}"/>
              </a:ext>
            </a:extLst>
          </p:cNvPr>
          <p:cNvSpPr/>
          <p:nvPr/>
        </p:nvSpPr>
        <p:spPr>
          <a:xfrm>
            <a:off x="1491676" y="3137462"/>
            <a:ext cx="1749236" cy="1747056"/>
          </a:xfrm>
          <a:prstGeom prst="frame">
            <a:avLst>
              <a:gd name="adj1" fmla="val 7862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413612D-F6E6-CF36-6DE2-1BC7D081FDCE}"/>
              </a:ext>
            </a:extLst>
          </p:cNvPr>
          <p:cNvSpPr txBox="1"/>
          <p:nvPr/>
        </p:nvSpPr>
        <p:spPr>
          <a:xfrm rot="20414288">
            <a:off x="2870518" y="4992611"/>
            <a:ext cx="32872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 Aniversario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Muulasterio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Tegoyo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240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2600" y="81025"/>
            <a:ext cx="12014522" cy="6713316"/>
          </a:xfrm>
          <a:prstGeom prst="rect">
            <a:avLst/>
          </a:prstGeom>
          <a:solidFill>
            <a:schemeClr val="accent5">
              <a:lumMod val="50000"/>
            </a:schemeClr>
          </a:solidFill>
          <a:effectLst>
            <a:glow rad="101600">
              <a:schemeClr val="accent5">
                <a:lumMod val="50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575" b="95425" l="4412" r="9493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66426" y="3327099"/>
            <a:ext cx="726434" cy="72643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51" b="98203" l="1144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90066" y="3715066"/>
            <a:ext cx="684233" cy="68423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575" b="95425" l="4412" r="9493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83748" y="1978049"/>
            <a:ext cx="749888" cy="749888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105" b="89826" l="25980" r="72549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8660" y="3978272"/>
            <a:ext cx="1498073" cy="842054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5894" y="1210667"/>
            <a:ext cx="1207245" cy="1178876"/>
          </a:xfrm>
          <a:prstGeom prst="rect">
            <a:avLst/>
          </a:prstGeom>
          <a:effectLst/>
        </p:spPr>
      </p:pic>
      <p:sp>
        <p:nvSpPr>
          <p:cNvPr id="14" name="Rectángulo 13"/>
          <p:cNvSpPr/>
          <p:nvPr/>
        </p:nvSpPr>
        <p:spPr>
          <a:xfrm>
            <a:off x="1175031" y="232809"/>
            <a:ext cx="2774734" cy="830997"/>
          </a:xfrm>
          <a:prstGeom prst="rect">
            <a:avLst/>
          </a:prstGeom>
          <a:noFill/>
          <a:effectLst>
            <a:glow rad="228600">
              <a:schemeClr val="bg1"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  <a:endParaRPr kumimoji="0" lang="es-ES" sz="6000" b="1" i="0" u="none" strike="noStrike" kern="1200" cap="none" spc="0" normalizeH="0" baseline="0" noProof="0" dirty="0">
              <a:ln w="12700">
                <a:solidFill>
                  <a:srgbClr val="5B9BD5"/>
                </a:solidFill>
                <a:prstDash val="solid"/>
              </a:ln>
              <a:solidFill>
                <a:prstClr val="white"/>
              </a:solidFill>
              <a:effectLst>
                <a:outerShdw dist="38100" dir="2640000" algn="bl" rotWithShape="0">
                  <a:srgbClr val="5B9BD5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1189635" y="5617853"/>
            <a:ext cx="2617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 Comunicado 1198</a:t>
            </a:r>
          </a:p>
        </p:txBody>
      </p:sp>
      <p:sp>
        <p:nvSpPr>
          <p:cNvPr id="19" name="Anillo 18"/>
          <p:cNvSpPr/>
          <p:nvPr/>
        </p:nvSpPr>
        <p:spPr>
          <a:xfrm>
            <a:off x="438660" y="1131217"/>
            <a:ext cx="1401715" cy="1350423"/>
          </a:xfrm>
          <a:prstGeom prst="donut">
            <a:avLst>
              <a:gd name="adj" fmla="val 785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2795359" y="4035916"/>
            <a:ext cx="28825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00B0F0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RASBEK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7549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95607" y="2571181"/>
            <a:ext cx="709718" cy="709718"/>
          </a:xfrm>
          <a:prstGeom prst="rect">
            <a:avLst/>
          </a:prstGeom>
        </p:spPr>
      </p:pic>
      <p:sp>
        <p:nvSpPr>
          <p:cNvPr id="21" name="CuadroTexto 20"/>
          <p:cNvSpPr txBox="1"/>
          <p:nvPr/>
        </p:nvSpPr>
        <p:spPr>
          <a:xfrm>
            <a:off x="6018094" y="464743"/>
            <a:ext cx="575249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Lo </a:t>
            </a:r>
            <a:r>
              <a:rPr kumimoji="0" lang="es-MX" sz="6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importante</a:t>
            </a:r>
            <a:r>
              <a:rPr kumimoji="0" lang="es-MX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es </a:t>
            </a:r>
            <a:r>
              <a:rPr kumimoji="0" lang="es-MX" sz="6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alcanzar</a:t>
            </a:r>
            <a:r>
              <a:rPr kumimoji="0" lang="es-MX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la </a:t>
            </a:r>
            <a:r>
              <a:rPr kumimoji="0" lang="es-MX" sz="6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unidad</a:t>
            </a:r>
            <a:r>
              <a:rPr kumimoji="0" lang="es-MX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de </a:t>
            </a:r>
            <a:r>
              <a:rPr kumimoji="0" lang="es-MX" sz="6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criterios</a:t>
            </a:r>
            <a:r>
              <a:rPr kumimoji="0" lang="es-MX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y </a:t>
            </a:r>
            <a:r>
              <a:rPr kumimoji="0" lang="es-MX" sz="6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funcionar</a:t>
            </a:r>
            <a:r>
              <a:rPr kumimoji="0" lang="es-MX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todos en </a:t>
            </a:r>
            <a:r>
              <a:rPr kumimoji="0" lang="es-MX" sz="6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una </a:t>
            </a:r>
            <a:r>
              <a:rPr kumimoji="0" lang="es-MX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misma</a:t>
            </a:r>
            <a:r>
              <a:rPr kumimoji="0" lang="es-MX" sz="6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dirección. 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105" b="89826" l="25980" r="72549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16644" y="2208447"/>
            <a:ext cx="1498073" cy="84205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680" b="95915" l="8007" r="9379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70694" y="2893529"/>
            <a:ext cx="830363" cy="830363"/>
          </a:xfrm>
          <a:prstGeom prst="rect">
            <a:avLst/>
          </a:prstGeom>
        </p:spPr>
      </p:pic>
      <p:sp>
        <p:nvSpPr>
          <p:cNvPr id="22" name="Marco 21"/>
          <p:cNvSpPr/>
          <p:nvPr/>
        </p:nvSpPr>
        <p:spPr>
          <a:xfrm>
            <a:off x="115750" y="81025"/>
            <a:ext cx="11951769" cy="6713316"/>
          </a:xfrm>
          <a:prstGeom prst="frame">
            <a:avLst>
              <a:gd name="adj1" fmla="val 1293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4428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2600" y="81025"/>
            <a:ext cx="12014522" cy="6713316"/>
          </a:xfrm>
          <a:prstGeom prst="rect">
            <a:avLst/>
          </a:prstGeom>
          <a:solidFill>
            <a:schemeClr val="accent5">
              <a:lumMod val="75000"/>
            </a:schemeClr>
          </a:solidFill>
          <a:effectLst>
            <a:glow rad="101600">
              <a:schemeClr val="accent5">
                <a:lumMod val="50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549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0315" y="1589787"/>
            <a:ext cx="1436045" cy="143604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575" b="95425" l="4412" r="9493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15220" y="3751357"/>
            <a:ext cx="1469867" cy="146986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451" b="98203" l="1144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4080" y="3975940"/>
            <a:ext cx="1384478" cy="138447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105" b="89826" l="25980" r="72549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14615" y="1133383"/>
            <a:ext cx="3031203" cy="170381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680" b="95915" l="8007" r="9379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8445" y="2402323"/>
            <a:ext cx="1680157" cy="168015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575" b="95425" l="4412" r="9493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49110" y="831125"/>
            <a:ext cx="1517324" cy="1517324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105" b="89826" l="25980" r="72549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55929" y="2837196"/>
            <a:ext cx="3031203" cy="1703813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4922944" y="171274"/>
            <a:ext cx="710091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…¿habremos inventado la rueda? … la rueda ya está o habrá sido inventada…por la propia necesidad del Universo… para manifestarse.</a:t>
            </a: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6889" b="80000" l="20000" r="8177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92543" y="2028573"/>
            <a:ext cx="2143125" cy="2143125"/>
          </a:xfrm>
          <a:prstGeom prst="rect">
            <a:avLst/>
          </a:prstGeom>
          <a:effectLst/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77889" y="2594687"/>
            <a:ext cx="973142" cy="950274"/>
          </a:xfrm>
          <a:prstGeom prst="rect">
            <a:avLst/>
          </a:prstGeom>
          <a:effectLst/>
        </p:spPr>
      </p:pic>
      <p:sp>
        <p:nvSpPr>
          <p:cNvPr id="14" name="Rectángulo 13"/>
          <p:cNvSpPr/>
          <p:nvPr/>
        </p:nvSpPr>
        <p:spPr>
          <a:xfrm>
            <a:off x="1389127" y="232809"/>
            <a:ext cx="2346541" cy="707886"/>
          </a:xfrm>
          <a:prstGeom prst="rect">
            <a:avLst/>
          </a:prstGeom>
          <a:noFill/>
          <a:effectLst>
            <a:glow rad="228600">
              <a:schemeClr val="bg1"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  <a:endParaRPr kumimoji="0" lang="es-ES" sz="4800" b="1" i="0" u="none" strike="noStrike" kern="1200" cap="none" spc="0" normalizeH="0" baseline="0" noProof="0" dirty="0">
              <a:ln w="12700">
                <a:solidFill>
                  <a:srgbClr val="5B9BD5"/>
                </a:solidFill>
                <a:prstDash val="solid"/>
              </a:ln>
              <a:solidFill>
                <a:prstClr val="white"/>
              </a:solidFill>
              <a:effectLst>
                <a:outerShdw dist="38100" dir="2640000" algn="bl" rotWithShape="0">
                  <a:srgbClr val="5B9BD5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Elipse 14"/>
          <p:cNvSpPr/>
          <p:nvPr/>
        </p:nvSpPr>
        <p:spPr>
          <a:xfrm>
            <a:off x="7142981" y="5249587"/>
            <a:ext cx="2903843" cy="949003"/>
          </a:xfrm>
          <a:prstGeom prst="ellipse">
            <a:avLst/>
          </a:prstGeom>
          <a:solidFill>
            <a:srgbClr val="97E4FF">
              <a:alpha val="63137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RASBEK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sp>
        <p:nvSpPr>
          <p:cNvPr id="18" name="CuadroTexto 17"/>
          <p:cNvSpPr txBox="1"/>
          <p:nvPr/>
        </p:nvSpPr>
        <p:spPr>
          <a:xfrm rot="20609088">
            <a:off x="1377552" y="5991439"/>
            <a:ext cx="2617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 Comunicado 1198</a:t>
            </a:r>
          </a:p>
        </p:txBody>
      </p:sp>
    </p:spTree>
    <p:extLst>
      <p:ext uri="{BB962C8B-B14F-4D97-AF65-F5344CB8AC3E}">
        <p14:creationId xmlns:p14="http://schemas.microsoft.com/office/powerpoint/2010/main" val="2873999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2600" y="81025"/>
            <a:ext cx="12014522" cy="6713316"/>
          </a:xfrm>
          <a:prstGeom prst="rect">
            <a:avLst/>
          </a:prstGeom>
          <a:solidFill>
            <a:schemeClr val="accent5">
              <a:lumMod val="50000"/>
            </a:schemeClr>
          </a:solidFill>
          <a:effectLst>
            <a:glow rad="101600">
              <a:srgbClr val="00B0F0">
                <a:alpha val="60000"/>
              </a:srgbClr>
            </a:glow>
            <a:outerShdw blurRad="50800" dist="31750" dir="5400000" sy="98000" rotWithShape="0">
              <a:srgbClr val="000000">
                <a:alpha val="47000"/>
              </a:srgb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549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2960" y="2095036"/>
            <a:ext cx="2840581" cy="2840581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11" name="Rectángulo 10"/>
          <p:cNvSpPr/>
          <p:nvPr/>
        </p:nvSpPr>
        <p:spPr>
          <a:xfrm>
            <a:off x="4922944" y="171274"/>
            <a:ext cx="710091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…¿habremos inventado la rueda? … la rueda ya está o habrá sido inventada…por la propia necesidad del Universo… para manifestarse.</a:t>
            </a: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788" y="628440"/>
            <a:ext cx="1080209" cy="1054825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14" name="Rectángulo 13"/>
          <p:cNvSpPr/>
          <p:nvPr/>
        </p:nvSpPr>
        <p:spPr>
          <a:xfrm>
            <a:off x="1744873" y="586752"/>
            <a:ext cx="2346541" cy="707886"/>
          </a:xfrm>
          <a:prstGeom prst="rect">
            <a:avLst/>
          </a:prstGeom>
          <a:noFill/>
          <a:effectLst>
            <a:glow rad="228600">
              <a:schemeClr val="bg1"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  <a:endParaRPr kumimoji="0" lang="es-ES" sz="4800" b="1" i="0" u="none" strike="noStrike" kern="1200" cap="none" spc="0" normalizeH="0" baseline="0" noProof="0" dirty="0">
              <a:ln w="12700">
                <a:solidFill>
                  <a:srgbClr val="5B9BD5"/>
                </a:solidFill>
                <a:prstDash val="solid"/>
              </a:ln>
              <a:solidFill>
                <a:prstClr val="white"/>
              </a:solidFill>
              <a:effectLst>
                <a:outerShdw dist="38100" dir="2640000" algn="bl" rotWithShape="0">
                  <a:srgbClr val="5B9BD5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Elipse 14"/>
          <p:cNvSpPr/>
          <p:nvPr/>
        </p:nvSpPr>
        <p:spPr>
          <a:xfrm>
            <a:off x="7142981" y="5249587"/>
            <a:ext cx="2903843" cy="949003"/>
          </a:xfrm>
          <a:prstGeom prst="ellipse">
            <a:avLst/>
          </a:prstGeom>
          <a:solidFill>
            <a:srgbClr val="97E4FF">
              <a:alpha val="63137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RASBEK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sp>
        <p:nvSpPr>
          <p:cNvPr id="18" name="CuadroTexto 17"/>
          <p:cNvSpPr txBox="1"/>
          <p:nvPr/>
        </p:nvSpPr>
        <p:spPr>
          <a:xfrm rot="20609088">
            <a:off x="1475073" y="5614056"/>
            <a:ext cx="2617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 Comunicado 1198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549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05360" y="2247436"/>
            <a:ext cx="2840581" cy="2840581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549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57760" y="2399836"/>
            <a:ext cx="2840581" cy="2840581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29419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267B5-5E73-1150-D189-B6FB46047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FB4B62ED-C18B-AD2F-0527-B279BFA4E20B}"/>
              </a:ext>
            </a:extLst>
          </p:cNvPr>
          <p:cNvSpPr/>
          <p:nvPr/>
        </p:nvSpPr>
        <p:spPr>
          <a:xfrm>
            <a:off x="57883" y="69450"/>
            <a:ext cx="12060820" cy="6736466"/>
          </a:xfrm>
          <a:prstGeom prst="rect">
            <a:avLst/>
          </a:prstGeom>
          <a:effectLst>
            <a:glow rad="228600">
              <a:schemeClr val="tx1">
                <a:lumMod val="95000"/>
                <a:lumOff val="5000"/>
                <a:alpha val="40000"/>
              </a:schemeClr>
            </a:glow>
            <a:outerShdw blurRad="38100" dist="25400" dir="5400000" rotWithShape="0">
              <a:srgbClr val="000000">
                <a:alpha val="2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25D8E968-7189-0ACA-A900-C2A3661B5857}"/>
              </a:ext>
            </a:extLst>
          </p:cNvPr>
          <p:cNvSpPr/>
          <p:nvPr/>
        </p:nvSpPr>
        <p:spPr>
          <a:xfrm>
            <a:off x="289365" y="266218"/>
            <a:ext cx="4236334" cy="3970116"/>
          </a:xfrm>
          <a:prstGeom prst="ellipse">
            <a:avLst/>
          </a:prstGeom>
          <a:solidFill>
            <a:srgbClr val="C55A11">
              <a:alpha val="85882"/>
            </a:srgbClr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D49C8A8-B2F2-9B29-79BA-AF393835EE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74" b="96698" l="4202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1879" y="378676"/>
            <a:ext cx="2266950" cy="20193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6FA4F6F-BE9A-D6B5-6C72-02F8ED8D98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74" b="96698" l="4202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5167" y="1447592"/>
            <a:ext cx="2266950" cy="20193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3210D3C-B36C-1D7D-5224-525FC56948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74" b="96698" l="4202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842439">
            <a:off x="1413784" y="2025339"/>
            <a:ext cx="2266950" cy="20193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B22BAA0-314F-D065-5CFC-468ED4C3F3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74" b="96698" l="4202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153388">
            <a:off x="2584077" y="1999591"/>
            <a:ext cx="2266950" cy="20193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F162277-E9A8-64BB-A2E2-43CC71DCB5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74" b="96698" l="4202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515476">
            <a:off x="2246872" y="211580"/>
            <a:ext cx="2266950" cy="2019300"/>
          </a:xfrm>
          <a:prstGeom prst="rect">
            <a:avLst/>
          </a:prstGeom>
        </p:spPr>
      </p:pic>
      <p:sp>
        <p:nvSpPr>
          <p:cNvPr id="9" name="Lágrima 8">
            <a:extLst>
              <a:ext uri="{FF2B5EF4-FFF2-40B4-BE49-F238E27FC236}">
                <a16:creationId xmlns:a16="http://schemas.microsoft.com/office/drawing/2014/main" id="{93143344-ED5C-D5C3-5371-F379016F1D66}"/>
              </a:ext>
            </a:extLst>
          </p:cNvPr>
          <p:cNvSpPr/>
          <p:nvPr/>
        </p:nvSpPr>
        <p:spPr>
          <a:xfrm flipH="1">
            <a:off x="5332842" y="1388963"/>
            <a:ext cx="7708343" cy="4944302"/>
          </a:xfrm>
          <a:prstGeom prst="teardrop">
            <a:avLst>
              <a:gd name="adj" fmla="val 114108"/>
            </a:avLst>
          </a:prstGeom>
          <a:solidFill>
            <a:srgbClr val="C55A11"/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5939C5D8-EC78-38E4-E7FA-FAD028806687}"/>
              </a:ext>
            </a:extLst>
          </p:cNvPr>
          <p:cNvSpPr/>
          <p:nvPr/>
        </p:nvSpPr>
        <p:spPr>
          <a:xfrm>
            <a:off x="4945170" y="1697684"/>
            <a:ext cx="624755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…influye muchísimo en un estado de salud… la alegría, el buen humor…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reír, reír y reír.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Reírse de la ignorancia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de uno mismo…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030B64F-EA66-8D7F-198E-CBD8962DA3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4861" y="191536"/>
            <a:ext cx="860456" cy="840236"/>
          </a:xfrm>
          <a:prstGeom prst="rect">
            <a:avLst/>
          </a:prstGeom>
          <a:effectLst/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88F92887-E3BC-077B-E568-D49B9C484C96}"/>
              </a:ext>
            </a:extLst>
          </p:cNvPr>
          <p:cNvSpPr/>
          <p:nvPr/>
        </p:nvSpPr>
        <p:spPr>
          <a:xfrm rot="20334720">
            <a:off x="9724189" y="361546"/>
            <a:ext cx="2130006" cy="646331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  <a:endParaRPr kumimoji="0" lang="es-ES" sz="4400" b="1" i="0" u="none" strike="noStrike" kern="1200" cap="none" spc="0" normalizeH="0" baseline="0" noProof="0" dirty="0">
              <a:ln w="12700">
                <a:solidFill>
                  <a:srgbClr val="5B9BD5"/>
                </a:solidFill>
                <a:prstDash val="solid"/>
              </a:ln>
              <a:solidFill>
                <a:srgbClr val="4472C4">
                  <a:lumMod val="50000"/>
                </a:srgbClr>
              </a:solidFill>
              <a:effectLst>
                <a:outerShdw dist="38100" dir="2640000" algn="bl" rotWithShape="0">
                  <a:srgbClr val="5B9BD5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B1E5E6C0-98D2-2519-DE1D-C49293D2C4BC}"/>
              </a:ext>
            </a:extLst>
          </p:cNvPr>
          <p:cNvSpPr/>
          <p:nvPr/>
        </p:nvSpPr>
        <p:spPr>
          <a:xfrm>
            <a:off x="289365" y="4805785"/>
            <a:ext cx="28825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/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RASBEK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55E176F6-54F7-8F3A-F745-DE093853391D}"/>
              </a:ext>
            </a:extLst>
          </p:cNvPr>
          <p:cNvSpPr/>
          <p:nvPr/>
        </p:nvSpPr>
        <p:spPr>
          <a:xfrm>
            <a:off x="2506405" y="5831374"/>
            <a:ext cx="3055716" cy="66949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 Comunicado 1194</a:t>
            </a:r>
          </a:p>
        </p:txBody>
      </p:sp>
    </p:spTree>
    <p:extLst>
      <p:ext uri="{BB962C8B-B14F-4D97-AF65-F5344CB8AC3E}">
        <p14:creationId xmlns:p14="http://schemas.microsoft.com/office/powerpoint/2010/main" val="3963841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5586F19-9096-EFAC-0857-724250B4F3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68" y="99152"/>
            <a:ext cx="5034709" cy="6654188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97D63160-A240-609E-C20A-70C957CD8BAC}"/>
              </a:ext>
            </a:extLst>
          </p:cNvPr>
          <p:cNvSpPr/>
          <p:nvPr/>
        </p:nvSpPr>
        <p:spPr>
          <a:xfrm>
            <a:off x="5299115" y="44068"/>
            <a:ext cx="6786390" cy="676435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B296D4D-E1BD-21FD-2A03-20440985CF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6995" y="1278436"/>
            <a:ext cx="1080209" cy="1054825"/>
          </a:xfrm>
          <a:prstGeom prst="rect">
            <a:avLst/>
          </a:prstGeom>
          <a:effectLst/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31A390CE-D064-A280-C697-6BAD2CA648BA}"/>
              </a:ext>
            </a:extLst>
          </p:cNvPr>
          <p:cNvSpPr/>
          <p:nvPr/>
        </p:nvSpPr>
        <p:spPr>
          <a:xfrm>
            <a:off x="1137954" y="851170"/>
            <a:ext cx="3078289" cy="22931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7864548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4472C4">
                    <a:lumMod val="75000"/>
                  </a:srgbClr>
                </a:solidFill>
                <a:effectLst>
                  <a:outerShdw dist="38100" dir="2700000" algn="bl" rotWithShape="0">
                    <a:srgbClr val="4472C4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ADC103FB-6E6F-5C87-A305-C7B797077517}"/>
              </a:ext>
            </a:extLst>
          </p:cNvPr>
          <p:cNvSpPr/>
          <p:nvPr/>
        </p:nvSpPr>
        <p:spPr>
          <a:xfrm>
            <a:off x="264405" y="5272708"/>
            <a:ext cx="2412694" cy="60192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 Comunicado </a:t>
            </a:r>
            <a:r>
              <a:rPr kumimoji="0" lang="es-MX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Interdimensional</a:t>
            </a: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725</a:t>
            </a: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995B82F5-EABC-3EB6-8103-5D301C13DEA0}"/>
              </a:ext>
            </a:extLst>
          </p:cNvPr>
          <p:cNvSpPr/>
          <p:nvPr/>
        </p:nvSpPr>
        <p:spPr>
          <a:xfrm>
            <a:off x="5645519" y="236863"/>
            <a:ext cx="6028781" cy="6378766"/>
          </a:xfrm>
          <a:prstGeom prst="round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D52CF87-AF0E-AA4C-4C86-7E2107F0A464}"/>
              </a:ext>
            </a:extLst>
          </p:cNvPr>
          <p:cNvSpPr txBox="1"/>
          <p:nvPr/>
        </p:nvSpPr>
        <p:spPr>
          <a:xfrm>
            <a:off x="6143918" y="508351"/>
            <a:ext cx="5031984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Uno mismo ha de reconocerse en la divulgación, ha de analizar la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cuestión, confraternizar, experimentar, librarse de confusionismo, de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dispersión. </a:t>
            </a:r>
          </a:p>
        </p:txBody>
      </p:sp>
      <p:sp>
        <p:nvSpPr>
          <p:cNvPr id="5" name="Onda 4">
            <a:extLst>
              <a:ext uri="{FF2B5EF4-FFF2-40B4-BE49-F238E27FC236}">
                <a16:creationId xmlns:a16="http://schemas.microsoft.com/office/drawing/2014/main" id="{CB0422A3-DA55-20B2-8DA0-05684F1A3CFF}"/>
              </a:ext>
            </a:extLst>
          </p:cNvPr>
          <p:cNvSpPr/>
          <p:nvPr/>
        </p:nvSpPr>
        <p:spPr>
          <a:xfrm rot="20613381">
            <a:off x="9194256" y="5671501"/>
            <a:ext cx="2324559" cy="627961"/>
          </a:xfrm>
          <a:prstGeom prst="wave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RASBEK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B7B57A2-0172-543A-98F9-C8CCE0B65FBB}"/>
              </a:ext>
            </a:extLst>
          </p:cNvPr>
          <p:cNvSpPr txBox="1"/>
          <p:nvPr/>
        </p:nvSpPr>
        <p:spPr>
          <a:xfrm>
            <a:off x="2935111" y="6242756"/>
            <a:ext cx="20658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Foto de Liceo</a:t>
            </a:r>
          </a:p>
        </p:txBody>
      </p:sp>
    </p:spTree>
    <p:extLst>
      <p:ext uri="{BB962C8B-B14F-4D97-AF65-F5344CB8AC3E}">
        <p14:creationId xmlns:p14="http://schemas.microsoft.com/office/powerpoint/2010/main" val="687473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EF65840-275C-0440-EBAB-90BD632174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37" y="28136"/>
            <a:ext cx="12051323" cy="6773592"/>
          </a:xfrm>
          <a:prstGeom prst="rect">
            <a:avLst/>
          </a:prstGeom>
          <a:effectLst>
            <a:glow rad="101600">
              <a:srgbClr val="00B0F0">
                <a:alpha val="60000"/>
              </a:srgbClr>
            </a:glow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18D1E55-5AAB-B019-E2E0-5E1F2431A5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0698" y="2188401"/>
            <a:ext cx="1080209" cy="1054825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C732BDFA-C707-61A6-E564-69034E95DBF9}"/>
              </a:ext>
            </a:extLst>
          </p:cNvPr>
          <p:cNvSpPr/>
          <p:nvPr/>
        </p:nvSpPr>
        <p:spPr>
          <a:xfrm>
            <a:off x="1025860" y="1834458"/>
            <a:ext cx="242988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8742D2B0-50FF-D3E4-605C-455D25E2E41F}"/>
              </a:ext>
            </a:extLst>
          </p:cNvPr>
          <p:cNvSpPr/>
          <p:nvPr/>
        </p:nvSpPr>
        <p:spPr>
          <a:xfrm>
            <a:off x="3413340" y="550838"/>
            <a:ext cx="6706452" cy="5744014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glow rad="101600">
              <a:srgbClr val="00B0F0">
                <a:alpha val="60000"/>
              </a:srgbClr>
            </a:glow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DCFEA55-775D-E8F4-0B77-E0BD4D0B42F4}"/>
              </a:ext>
            </a:extLst>
          </p:cNvPr>
          <p:cNvSpPr txBox="1"/>
          <p:nvPr/>
        </p:nvSpPr>
        <p:spPr>
          <a:xfrm>
            <a:off x="4781158" y="764490"/>
            <a:ext cx="5913275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“…una mentira, repetidas veces transmitida puede incluso, por la ductilidad del pensamiento, ser creíble.”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B76C1CC-5661-F228-38C6-E9AC73FCD72E}"/>
              </a:ext>
            </a:extLst>
          </p:cNvPr>
          <p:cNvSpPr txBox="1"/>
          <p:nvPr/>
        </p:nvSpPr>
        <p:spPr>
          <a:xfrm>
            <a:off x="1210806" y="3243226"/>
            <a:ext cx="208670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9" name="Marco 8">
            <a:extLst>
              <a:ext uri="{FF2B5EF4-FFF2-40B4-BE49-F238E27FC236}">
                <a16:creationId xmlns:a16="http://schemas.microsoft.com/office/drawing/2014/main" id="{FD1AD400-5E08-2C97-5F0F-1C6ED2176C55}"/>
              </a:ext>
            </a:extLst>
          </p:cNvPr>
          <p:cNvSpPr/>
          <p:nvPr/>
        </p:nvSpPr>
        <p:spPr>
          <a:xfrm>
            <a:off x="70336" y="56272"/>
            <a:ext cx="11980983" cy="6703252"/>
          </a:xfrm>
          <a:prstGeom prst="frame">
            <a:avLst>
              <a:gd name="adj1" fmla="val 943"/>
            </a:avLst>
          </a:prstGeom>
          <a:solidFill>
            <a:schemeClr val="accent5">
              <a:lumMod val="75000"/>
            </a:schemeClr>
          </a:solidFill>
          <a:effectLst>
            <a:glow rad="101600">
              <a:srgbClr val="00B0F0">
                <a:alpha val="60000"/>
              </a:srgb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17C47D7E-183D-436F-A5BC-A12AB61070D9}"/>
              </a:ext>
            </a:extLst>
          </p:cNvPr>
          <p:cNvSpPr/>
          <p:nvPr/>
        </p:nvSpPr>
        <p:spPr>
          <a:xfrm>
            <a:off x="9443510" y="5794837"/>
            <a:ext cx="23823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/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RASBEK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CCB004B-8E46-DA64-4D7F-80CCCDD302CE}"/>
              </a:ext>
            </a:extLst>
          </p:cNvPr>
          <p:cNvSpPr txBox="1"/>
          <p:nvPr/>
        </p:nvSpPr>
        <p:spPr>
          <a:xfrm>
            <a:off x="401494" y="4848102"/>
            <a:ext cx="37909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200" b="1" i="1" u="none" strike="noStrike" kern="1200" cap="none" spc="30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200" b="1" i="1" u="none" strike="noStrike" kern="1200" cap="none" spc="30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Interdimensional</a:t>
            </a:r>
            <a:r>
              <a:rPr kumimoji="0" lang="es-MX" sz="2200" b="1" i="1" u="none" strike="noStrike" kern="1200" cap="none" spc="30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1233</a:t>
            </a:r>
          </a:p>
        </p:txBody>
      </p:sp>
    </p:spTree>
    <p:extLst>
      <p:ext uri="{BB962C8B-B14F-4D97-AF65-F5344CB8AC3E}">
        <p14:creationId xmlns:p14="http://schemas.microsoft.com/office/powerpoint/2010/main" val="999855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D8282E5-1A2E-A12B-B27D-B4970C1291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37" y="70338"/>
            <a:ext cx="12051323" cy="6731389"/>
          </a:xfrm>
          <a:prstGeom prst="rect">
            <a:avLst/>
          </a:prstGeom>
          <a:effectLst>
            <a:glow rad="101600">
              <a:srgbClr val="7030A0">
                <a:alpha val="60000"/>
              </a:srgbClr>
            </a:glo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DFB9690-B42D-C174-2928-4E226AF588DB}"/>
              </a:ext>
            </a:extLst>
          </p:cNvPr>
          <p:cNvSpPr txBox="1"/>
          <p:nvPr/>
        </p:nvSpPr>
        <p:spPr>
          <a:xfrm>
            <a:off x="4539052" y="427070"/>
            <a:ext cx="6657535" cy="5632311"/>
          </a:xfrm>
          <a:prstGeom prst="rect">
            <a:avLst/>
          </a:prstGeom>
          <a:solidFill>
            <a:srgbClr val="CC99FF">
              <a:alpha val="12941"/>
            </a:srgb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“…evidentemente, si no cerramos círculos se van acumulando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estos en nuestro interior mental, ocupan espacio inútilmente…” 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2A3DD01-14D1-8727-845D-63F8257A0F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0698" y="2188401"/>
            <a:ext cx="1080209" cy="1054825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322384D-6F49-3498-3256-8562C5F5E1E2}"/>
              </a:ext>
            </a:extLst>
          </p:cNvPr>
          <p:cNvSpPr txBox="1"/>
          <p:nvPr/>
        </p:nvSpPr>
        <p:spPr>
          <a:xfrm>
            <a:off x="1210806" y="3243226"/>
            <a:ext cx="208670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8" name="Onda 7">
            <a:extLst>
              <a:ext uri="{FF2B5EF4-FFF2-40B4-BE49-F238E27FC236}">
                <a16:creationId xmlns:a16="http://schemas.microsoft.com/office/drawing/2014/main" id="{D8B00572-1394-89E3-9ED5-4FB6D3539A20}"/>
              </a:ext>
            </a:extLst>
          </p:cNvPr>
          <p:cNvSpPr/>
          <p:nvPr/>
        </p:nvSpPr>
        <p:spPr>
          <a:xfrm rot="20613381">
            <a:off x="9194256" y="5671501"/>
            <a:ext cx="2324559" cy="627961"/>
          </a:xfrm>
          <a:prstGeom prst="wav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RASBEK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5B01E98-3662-CDC0-7F7B-E4C27CAACB54}"/>
              </a:ext>
            </a:extLst>
          </p:cNvPr>
          <p:cNvSpPr txBox="1"/>
          <p:nvPr/>
        </p:nvSpPr>
        <p:spPr>
          <a:xfrm>
            <a:off x="401494" y="4848102"/>
            <a:ext cx="37909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200" b="1" i="1" u="none" strike="noStrike" kern="1200" cap="none" spc="30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200" b="1" i="1" u="none" strike="noStrike" kern="1200" cap="none" spc="30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Interdimensional</a:t>
            </a:r>
            <a:r>
              <a:rPr kumimoji="0" lang="es-MX" sz="2200" b="1" i="1" u="none" strike="noStrike" kern="1200" cap="none" spc="30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1298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83613B51-598A-6AAF-FB89-2BB2F7C6D8C9}"/>
              </a:ext>
            </a:extLst>
          </p:cNvPr>
          <p:cNvSpPr/>
          <p:nvPr/>
        </p:nvSpPr>
        <p:spPr>
          <a:xfrm rot="16200000">
            <a:off x="696190" y="1984764"/>
            <a:ext cx="3078289" cy="22931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4472C4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  <p:sp>
        <p:nvSpPr>
          <p:cNvPr id="11" name="Marco 10">
            <a:extLst>
              <a:ext uri="{FF2B5EF4-FFF2-40B4-BE49-F238E27FC236}">
                <a16:creationId xmlns:a16="http://schemas.microsoft.com/office/drawing/2014/main" id="{61DCE407-6E2B-2DE1-26E8-E8B7D71E74D1}"/>
              </a:ext>
            </a:extLst>
          </p:cNvPr>
          <p:cNvSpPr/>
          <p:nvPr/>
        </p:nvSpPr>
        <p:spPr>
          <a:xfrm>
            <a:off x="168813" y="126609"/>
            <a:ext cx="11859064" cy="6611815"/>
          </a:xfrm>
          <a:prstGeom prst="frame">
            <a:avLst>
              <a:gd name="adj1" fmla="val 1223"/>
            </a:avLst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2399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4FEDB81B-2DD3-D041-EB39-77E95360A093}"/>
              </a:ext>
            </a:extLst>
          </p:cNvPr>
          <p:cNvSpPr/>
          <p:nvPr/>
        </p:nvSpPr>
        <p:spPr>
          <a:xfrm>
            <a:off x="84408" y="70339"/>
            <a:ext cx="12037256" cy="6738425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38100" dist="25400" dir="5400000" rotWithShape="0">
              <a:srgbClr val="000000">
                <a:alpha val="2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A3479EF-88A9-17FF-0FB3-54EAC3D88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469" y="2231403"/>
            <a:ext cx="4045267" cy="2272926"/>
          </a:xfrm>
          <a:prstGeom prst="rect">
            <a:avLst/>
          </a:prstGeom>
          <a:effectLst>
            <a:glow rad="228600">
              <a:schemeClr val="accent6">
                <a:lumMod val="50000"/>
                <a:alpha val="40000"/>
              </a:schemeClr>
            </a:glow>
          </a:effec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6C23CEF4-CC82-6A91-9E6B-D7241D9709E4}"/>
              </a:ext>
            </a:extLst>
          </p:cNvPr>
          <p:cNvSpPr txBox="1"/>
          <p:nvPr/>
        </p:nvSpPr>
        <p:spPr>
          <a:xfrm>
            <a:off x="3677936" y="607155"/>
            <a:ext cx="6714971" cy="5909310"/>
          </a:xfrm>
          <a:prstGeom prst="rect">
            <a:avLst/>
          </a:prstGeom>
          <a:noFill/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1" i="0" u="none" strike="noStrike" kern="1200" cap="none" spc="0" normalizeH="0" baseline="0" noProof="0" dirty="0">
                <a:ln>
                  <a:noFill/>
                </a:ln>
                <a:solidFill>
                  <a:srgbClr val="33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radley Hand ITC" panose="03070402050302030203" pitchFamily="66" charset="0"/>
                <a:ea typeface="+mn-ea"/>
                <a:cs typeface="+mn-cs"/>
              </a:rPr>
              <a:t>“Esos vientos huracanados que se acercan galopando y…, que nos están avisando precisamente para que nos reforcemos.”</a:t>
            </a:r>
          </a:p>
        </p:txBody>
      </p:sp>
      <p:sp>
        <p:nvSpPr>
          <p:cNvPr id="11" name="Medio marco 10">
            <a:extLst>
              <a:ext uri="{FF2B5EF4-FFF2-40B4-BE49-F238E27FC236}">
                <a16:creationId xmlns:a16="http://schemas.microsoft.com/office/drawing/2014/main" id="{C5991D7E-3C32-6138-CA42-306014C0977C}"/>
              </a:ext>
            </a:extLst>
          </p:cNvPr>
          <p:cNvSpPr/>
          <p:nvPr/>
        </p:nvSpPr>
        <p:spPr>
          <a:xfrm>
            <a:off x="70336" y="70339"/>
            <a:ext cx="3319978" cy="2672861"/>
          </a:xfrm>
          <a:prstGeom prst="halfFrame">
            <a:avLst>
              <a:gd name="adj1" fmla="val 4688"/>
              <a:gd name="adj2" fmla="val 4616"/>
            </a:avLst>
          </a:prstGeom>
          <a:solidFill>
            <a:srgbClr val="336699"/>
          </a:solidFill>
          <a:effectLst>
            <a:glow rad="228600">
              <a:srgbClr val="336699">
                <a:alpha val="40000"/>
              </a:srgb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Medio marco 11">
            <a:extLst>
              <a:ext uri="{FF2B5EF4-FFF2-40B4-BE49-F238E27FC236}">
                <a16:creationId xmlns:a16="http://schemas.microsoft.com/office/drawing/2014/main" id="{7EB87AA3-5A44-9B1A-5BC0-EEB24313EA67}"/>
              </a:ext>
            </a:extLst>
          </p:cNvPr>
          <p:cNvSpPr/>
          <p:nvPr/>
        </p:nvSpPr>
        <p:spPr>
          <a:xfrm flipH="1" flipV="1">
            <a:off x="8761054" y="3982719"/>
            <a:ext cx="3319978" cy="2708031"/>
          </a:xfrm>
          <a:prstGeom prst="halfFrame">
            <a:avLst>
              <a:gd name="adj1" fmla="val 4688"/>
              <a:gd name="adj2" fmla="val 4616"/>
            </a:avLst>
          </a:prstGeom>
          <a:solidFill>
            <a:srgbClr val="336699"/>
          </a:solidFill>
          <a:effectLst>
            <a:glow rad="228600">
              <a:srgbClr val="336699">
                <a:alpha val="40000"/>
              </a:srgb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39ADE67-79A7-14CD-D59B-6E9E4BDE0C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252" y="842219"/>
            <a:ext cx="1080209" cy="1054825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A54B0856-37D3-D32A-8AEB-4FDA7204D328}"/>
              </a:ext>
            </a:extLst>
          </p:cNvPr>
          <p:cNvSpPr/>
          <p:nvPr/>
        </p:nvSpPr>
        <p:spPr>
          <a:xfrm>
            <a:off x="1967533" y="804814"/>
            <a:ext cx="2811203" cy="97389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urve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4472C4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41FC619-ECCD-0F8B-EEDA-AE0A317F3C76}"/>
              </a:ext>
            </a:extLst>
          </p:cNvPr>
          <p:cNvSpPr txBox="1"/>
          <p:nvPr/>
        </p:nvSpPr>
        <p:spPr>
          <a:xfrm>
            <a:off x="476360" y="4412497"/>
            <a:ext cx="208670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968F66D-7AF6-293D-1DB6-4C7C91B90EE1}"/>
              </a:ext>
            </a:extLst>
          </p:cNvPr>
          <p:cNvSpPr txBox="1"/>
          <p:nvPr/>
        </p:nvSpPr>
        <p:spPr>
          <a:xfrm>
            <a:off x="1277858" y="5631060"/>
            <a:ext cx="37909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200" b="1" i="1" u="none" strike="noStrike" kern="1200" cap="none" spc="30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200" b="1" i="1" u="none" strike="noStrike" kern="1200" cap="none" spc="30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Interdimensional</a:t>
            </a:r>
            <a:r>
              <a:rPr kumimoji="0" lang="es-MX" sz="2200" b="1" i="1" u="none" strike="noStrike" kern="1200" cap="none" spc="30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1298</a:t>
            </a:r>
          </a:p>
        </p:txBody>
      </p:sp>
      <p:sp>
        <p:nvSpPr>
          <p:cNvPr id="17" name="Onda 16">
            <a:extLst>
              <a:ext uri="{FF2B5EF4-FFF2-40B4-BE49-F238E27FC236}">
                <a16:creationId xmlns:a16="http://schemas.microsoft.com/office/drawing/2014/main" id="{5ECEE18B-6B51-7717-596F-310C462BDB63}"/>
              </a:ext>
            </a:extLst>
          </p:cNvPr>
          <p:cNvSpPr/>
          <p:nvPr/>
        </p:nvSpPr>
        <p:spPr>
          <a:xfrm rot="20613381">
            <a:off x="9416524" y="5408773"/>
            <a:ext cx="2324559" cy="627961"/>
          </a:xfrm>
          <a:prstGeom prst="wave">
            <a:avLst>
              <a:gd name="adj1" fmla="val 12500"/>
              <a:gd name="adj2" fmla="val -2104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RASBEK</a:t>
            </a:r>
          </a:p>
        </p:txBody>
      </p:sp>
    </p:spTree>
    <p:extLst>
      <p:ext uri="{BB962C8B-B14F-4D97-AF65-F5344CB8AC3E}">
        <p14:creationId xmlns:p14="http://schemas.microsoft.com/office/powerpoint/2010/main" val="244654424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flejo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315</Words>
  <Application>Microsoft Office PowerPoint</Application>
  <PresentationFormat>Panorámica</PresentationFormat>
  <Paragraphs>58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25" baseType="lpstr">
      <vt:lpstr>Algerian</vt:lpstr>
      <vt:lpstr>Aptos</vt:lpstr>
      <vt:lpstr>Aptos Display</vt:lpstr>
      <vt:lpstr>Arial</vt:lpstr>
      <vt:lpstr>Arial Narrow</vt:lpstr>
      <vt:lpstr>Bell MT</vt:lpstr>
      <vt:lpstr>Bradley Hand ITC</vt:lpstr>
      <vt:lpstr>Calibri</vt:lpstr>
      <vt:lpstr>Calibri Light</vt:lpstr>
      <vt:lpstr>Monotype Corsiva</vt:lpstr>
      <vt:lpstr>Times New Roman</vt:lpstr>
      <vt:lpstr>Vivaldi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AránValles Pm</dc:creator>
  <cp:lastModifiedBy>AránValles Pm</cp:lastModifiedBy>
  <cp:revision>3</cp:revision>
  <dcterms:created xsi:type="dcterms:W3CDTF">2026-02-24T02:12:06Z</dcterms:created>
  <dcterms:modified xsi:type="dcterms:W3CDTF">2026-02-24T02:28:58Z</dcterms:modified>
</cp:coreProperties>
</file>